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83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15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68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29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92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03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69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47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6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51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39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9BC4-A8EE-47B6-9172-A6ED1952FCE9}" type="datetimeFigureOut">
              <a:rPr lang="en-IN" smtClean="0"/>
              <a:t>10-12-2019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473E0-BE18-43A2-AF2B-A49C0A200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OpenShift</a:t>
            </a:r>
            <a:r>
              <a:rPr lang="en-US" smtClean="0"/>
              <a:t> (Linux)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err="1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1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258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8855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523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4631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8253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7112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2648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9190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2747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8631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51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OpenShift</a:t>
            </a:r>
            <a:r>
              <a:rPr lang="en-US" dirty="0" smtClean="0"/>
              <a:t>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oc</a:t>
            </a:r>
            <a:r>
              <a:rPr lang="en-US" dirty="0" smtClean="0"/>
              <a:t> cluster up</a:t>
            </a:r>
          </a:p>
          <a:p>
            <a:r>
              <a:rPr lang="en-US" dirty="0" err="1"/>
              <a:t>o</a:t>
            </a:r>
            <a:r>
              <a:rPr lang="en-US" dirty="0" err="1" smtClean="0"/>
              <a:t>c</a:t>
            </a:r>
            <a:r>
              <a:rPr lang="en-US" dirty="0" smtClean="0"/>
              <a:t> cluster down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490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0974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470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5904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7648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928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6670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4450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7501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4904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5" y="0"/>
            <a:ext cx="11750723" cy="6857999"/>
          </a:xfrm>
        </p:spPr>
      </p:pic>
    </p:spTree>
    <p:extLst>
      <p:ext uri="{BB962C8B-B14F-4D97-AF65-F5344CB8AC3E}">
        <p14:creationId xmlns:p14="http://schemas.microsoft.com/office/powerpoint/2010/main" val="12982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2910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5235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8473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7703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326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0898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6791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1175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3851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0777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10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2935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2252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4970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7765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2939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4268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0050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533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9253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1878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03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95856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339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42834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3427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8122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30575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7916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435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125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5598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3145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2234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95250"/>
            <a:ext cx="11579585" cy="6510338"/>
          </a:xfrm>
        </p:spPr>
      </p:pic>
    </p:spTree>
    <p:extLst>
      <p:ext uri="{BB962C8B-B14F-4D97-AF65-F5344CB8AC3E}">
        <p14:creationId xmlns:p14="http://schemas.microsoft.com/office/powerpoint/2010/main" val="12730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</Words>
  <Application>Microsoft Office PowerPoint</Application>
  <PresentationFormat>Widescreen</PresentationFormat>
  <Paragraphs>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OpenShift (Linux)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OpenShift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 (Paas)</dc:title>
  <dc:creator>Kaivalya</dc:creator>
  <cp:lastModifiedBy>Arun</cp:lastModifiedBy>
  <cp:revision>16</cp:revision>
  <dcterms:created xsi:type="dcterms:W3CDTF">2019-04-05T17:41:41Z</dcterms:created>
  <dcterms:modified xsi:type="dcterms:W3CDTF">2019-12-10T09:03:33Z</dcterms:modified>
</cp:coreProperties>
</file>